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4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6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76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0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8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4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0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3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8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3F713D-1B94-4E2D-B671-BC43E60D6F0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4CF00F-CD16-430A-A0AE-338ADE573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87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865" y="2185502"/>
            <a:ext cx="9322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ru-RU" sz="4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ru-RU" sz="2400" dirty="0" smtClean="0">
              <a:solidFill>
                <a:srgbClr val="C00000"/>
              </a:solidFill>
              <a:ea typeface="Batang" panose="02030600000101010101" pitchFamily="18" charset="-127"/>
            </a:endParaRPr>
          </a:p>
          <a:p>
            <a:pPr algn="r"/>
            <a:endParaRPr lang="ru-RU" sz="2400" dirty="0">
              <a:solidFill>
                <a:srgbClr val="C00000"/>
              </a:solidFill>
              <a:ea typeface="Batang" panose="02030600000101010101" pitchFamily="18" charset="-127"/>
            </a:endParaRPr>
          </a:p>
          <a:p>
            <a:pPr algn="r"/>
            <a:r>
              <a:rPr lang="ru-RU" sz="2400" dirty="0" smtClean="0">
                <a:solidFill>
                  <a:srgbClr val="C00000"/>
                </a:solidFill>
                <a:ea typeface="Batang" panose="02030600000101010101" pitchFamily="18" charset="-127"/>
              </a:rPr>
              <a:t>Выполнил </a:t>
            </a:r>
            <a:r>
              <a:rPr lang="ru-RU" sz="2400" dirty="0">
                <a:solidFill>
                  <a:srgbClr val="C00000"/>
                </a:solidFill>
                <a:ea typeface="Batang" panose="02030600000101010101" pitchFamily="18" charset="-127"/>
              </a:rPr>
              <a:t>воспитанник СП                  </a:t>
            </a:r>
            <a:endParaRPr lang="ru-RU" sz="2400" dirty="0" smtClean="0">
              <a:solidFill>
                <a:srgbClr val="C00000"/>
              </a:solidFill>
              <a:ea typeface="Batang" panose="02030600000101010101" pitchFamily="18" charset="-127"/>
            </a:endParaRPr>
          </a:p>
          <a:p>
            <a:pPr algn="r"/>
            <a:r>
              <a:rPr lang="ru-RU" sz="2400" dirty="0" smtClean="0">
                <a:solidFill>
                  <a:srgbClr val="C00000"/>
                </a:solidFill>
                <a:ea typeface="Batang" panose="02030600000101010101" pitchFamily="18" charset="-127"/>
              </a:rPr>
              <a:t>Детский </a:t>
            </a:r>
            <a:r>
              <a:rPr lang="ru-RU" sz="2400" dirty="0">
                <a:solidFill>
                  <a:srgbClr val="C00000"/>
                </a:solidFill>
                <a:ea typeface="Batang" panose="02030600000101010101" pitchFamily="18" charset="-127"/>
              </a:rPr>
              <a:t>сад № </a:t>
            </a:r>
            <a:r>
              <a:rPr lang="ru-RU" sz="2400" dirty="0" smtClean="0">
                <a:solidFill>
                  <a:srgbClr val="C00000"/>
                </a:solidFill>
                <a:ea typeface="Batang" panose="02030600000101010101" pitchFamily="18" charset="-127"/>
              </a:rPr>
              <a:t>3</a:t>
            </a:r>
          </a:p>
          <a:p>
            <a:pPr algn="r"/>
            <a:r>
              <a:rPr lang="ru-RU" sz="2400" dirty="0" err="1" smtClean="0">
                <a:solidFill>
                  <a:srgbClr val="C00000"/>
                </a:solidFill>
                <a:ea typeface="Batang" panose="02030600000101010101" pitchFamily="18" charset="-127"/>
              </a:rPr>
              <a:t>Шайдуллин</a:t>
            </a:r>
            <a:r>
              <a:rPr lang="ru-RU" sz="2400" dirty="0" smtClean="0">
                <a:solidFill>
                  <a:srgbClr val="C00000"/>
                </a:solidFill>
                <a:ea typeface="Batang" panose="02030600000101010101" pitchFamily="18" charset="-127"/>
              </a:rPr>
              <a:t> Альмир И. </a:t>
            </a:r>
            <a:endParaRPr lang="ru-RU" sz="4000" dirty="0" smtClean="0">
              <a:solidFill>
                <a:srgbClr val="C00000"/>
              </a:solidFill>
              <a:ea typeface="Batang" panose="02030600000101010101" pitchFamily="18" charset="-127"/>
            </a:endParaRPr>
          </a:p>
          <a:p>
            <a:pPr algn="r"/>
            <a:endParaRPr lang="ru-RU" sz="4000" dirty="0">
              <a:solidFill>
                <a:srgbClr val="C00000"/>
              </a:solidFill>
              <a:ea typeface="Batang" panose="02030600000101010101" pitchFamily="18" charset="-127"/>
            </a:endParaRPr>
          </a:p>
          <a:p>
            <a:pPr algn="r"/>
            <a:r>
              <a:rPr lang="ru-RU" sz="40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7579" y="2244529"/>
            <a:ext cx="1023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Облака белогривые лошадки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8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0032" y="4487333"/>
            <a:ext cx="2348580" cy="710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" y="589547"/>
            <a:ext cx="4195849" cy="3836922"/>
          </a:xfr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3" y="2240874"/>
            <a:ext cx="4675687" cy="399148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1410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610" y="4487332"/>
            <a:ext cx="4033001" cy="15070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063" y="444699"/>
            <a:ext cx="9959805" cy="60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852" y="4487332"/>
            <a:ext cx="5489760" cy="136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08" y="685800"/>
            <a:ext cx="7251177" cy="5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772" y="4487333"/>
            <a:ext cx="2014151" cy="1023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" y="205982"/>
            <a:ext cx="4819650" cy="3233165"/>
          </a:xfrm>
          <a:ln>
            <a:solidFill>
              <a:schemeClr val="tx1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" y="3835867"/>
            <a:ext cx="4856204" cy="278714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07" y="1000898"/>
            <a:ext cx="4440156" cy="461215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731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606" y="5560540"/>
            <a:ext cx="8529161" cy="1087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     Спасибо за внимание!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052">
            <a:off x="6117915" y="657747"/>
            <a:ext cx="5031292" cy="5378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349872"/>
            <a:ext cx="3642120" cy="36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-1" y="0"/>
            <a:ext cx="12191999" cy="685799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3" y="341663"/>
            <a:ext cx="2874804" cy="190005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26" y="2508531"/>
            <a:ext cx="2871999" cy="181686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3" y="4553086"/>
            <a:ext cx="2969806" cy="198856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" y="747710"/>
            <a:ext cx="3810000" cy="536257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600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291112" y="2967335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haroni" panose="02010803020104030203" pitchFamily="2" charset="-79"/>
              </a:rPr>
              <a:t>Что такое облако???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7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5695" y="385011"/>
            <a:ext cx="2557752" cy="920325"/>
          </a:xfrm>
        </p:spPr>
        <p:txBody>
          <a:bodyPr/>
          <a:lstStyle/>
          <a:p>
            <a:r>
              <a:rPr lang="ru-RU" dirty="0" smtClean="0"/>
              <a:t>Перистые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6" y="3482767"/>
            <a:ext cx="4803799" cy="310038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95" y="391886"/>
            <a:ext cx="4803799" cy="270757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7" y="2291641"/>
            <a:ext cx="5614737" cy="310038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6432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31" y="240631"/>
            <a:ext cx="3092141" cy="1380524"/>
          </a:xfrm>
        </p:spPr>
        <p:txBody>
          <a:bodyPr/>
          <a:lstStyle/>
          <a:p>
            <a:r>
              <a:rPr lang="ru-RU" dirty="0" smtClean="0"/>
              <a:t>дождевые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29" y="324852"/>
            <a:ext cx="5348435" cy="2899611"/>
          </a:xfr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" y="2129590"/>
            <a:ext cx="4664242" cy="349818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84" y="3597442"/>
            <a:ext cx="5305927" cy="305752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6886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8191" y="5069222"/>
            <a:ext cx="2498375" cy="1507067"/>
          </a:xfrm>
        </p:spPr>
        <p:txBody>
          <a:bodyPr/>
          <a:lstStyle/>
          <a:p>
            <a:r>
              <a:rPr lang="ru-RU" dirty="0" smtClean="0"/>
              <a:t>Кучевые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" y="397042"/>
            <a:ext cx="4497722" cy="2767263"/>
          </a:xfr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6" y="3585410"/>
            <a:ext cx="4512844" cy="296725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4" y="1191127"/>
            <a:ext cx="5943600" cy="3048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460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74" y="5403319"/>
            <a:ext cx="3282146" cy="1278020"/>
          </a:xfrm>
        </p:spPr>
        <p:txBody>
          <a:bodyPr/>
          <a:lstStyle/>
          <a:p>
            <a:r>
              <a:rPr lang="ru-RU" dirty="0" smtClean="0"/>
              <a:t>Слоистые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5" y="2093494"/>
            <a:ext cx="5457332" cy="2995849"/>
          </a:xfr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48" y="270709"/>
            <a:ext cx="4627265" cy="306805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3804259"/>
            <a:ext cx="4603019" cy="276498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3119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621" y="4487332"/>
            <a:ext cx="1361990" cy="4095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8" y="512494"/>
            <a:ext cx="4140282" cy="3331596"/>
          </a:xfrm>
          <a:ln>
            <a:solidFill>
              <a:schemeClr val="tx1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73" y="3158290"/>
            <a:ext cx="4332495" cy="316430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0542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810" y="4487334"/>
            <a:ext cx="1289801" cy="854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53" y="2858251"/>
            <a:ext cx="4584738" cy="3614738"/>
          </a:xfr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0" y="819793"/>
            <a:ext cx="4063757" cy="368858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39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28</Words>
  <Application>Microsoft Office PowerPoint</Application>
  <PresentationFormat>Произвольный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Презентация PowerPoint</vt:lpstr>
      <vt:lpstr>   </vt:lpstr>
      <vt:lpstr>Презентация PowerPoint</vt:lpstr>
      <vt:lpstr>Перистые </vt:lpstr>
      <vt:lpstr>дождевые</vt:lpstr>
      <vt:lpstr>Кучевые</vt:lpstr>
      <vt:lpstr>Слоистые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Гулия</cp:lastModifiedBy>
  <cp:revision>19</cp:revision>
  <dcterms:created xsi:type="dcterms:W3CDTF">2015-02-20T17:06:59Z</dcterms:created>
  <dcterms:modified xsi:type="dcterms:W3CDTF">2015-02-24T17:44:25Z</dcterms:modified>
</cp:coreProperties>
</file>